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9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15C1A-8DE2-43AC-99EE-7C6396B1C52E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84E0A-72BB-4FE4-BAB0-BD3A6D3AA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9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67F182A-1300-4163-9B0D-DE5DD3CBE1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876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2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5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950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6051" y="1766888"/>
            <a:ext cx="507788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7134" y="1766888"/>
            <a:ext cx="5077884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E3B3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39943-85C3-4C89-861B-7E966B7E6F4A}" type="slidenum">
              <a:rPr lang="en-US">
                <a:solidFill>
                  <a:srgbClr val="4E3B3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4E3B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1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44D2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444D2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9D83C4EA-DCD8-4252-8541-B22D15DF9647}" type="slidenum">
              <a:rPr lang="en-US">
                <a:solidFill>
                  <a:srgbClr val="444D26"/>
                </a:solidFill>
              </a:rPr>
              <a:pPr/>
              <a:t>‹#›</a:t>
            </a:fld>
            <a:endParaRPr lang="en-US">
              <a:solidFill>
                <a:srgbClr val="444D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54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33F18-6545-48F6-8FB2-6654449435D8}" type="slidenum">
              <a:rPr lang="en-US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18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9302A"/>
              </a:solidFill>
            </a:endParaRPr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39302A"/>
              </a:solidFill>
            </a:endParaRPr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DD178-E0F4-402A-BEB9-928F718F87E3}" type="slidenum">
              <a:rPr lang="en-US">
                <a:solidFill>
                  <a:srgbClr val="39302A"/>
                </a:solidFill>
              </a:rPr>
              <a:pPr/>
              <a:t>‹#›</a:t>
            </a:fld>
            <a:endParaRPr lang="en-US">
              <a:solidFill>
                <a:srgbClr val="39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897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9302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9302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3A45712B-B311-49E2-95FB-B8B5535EB903}" type="slidenum">
              <a:rPr lang="en-US" altLang="en-US">
                <a:solidFill>
                  <a:srgbClr val="39302A"/>
                </a:solidFill>
              </a:rPr>
              <a:pPr/>
              <a:t>‹#›</a:t>
            </a:fld>
            <a:endParaRPr lang="en-US" altLang="en-US">
              <a:solidFill>
                <a:srgbClr val="39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073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9302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39302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B9147794-7AA8-488B-91D6-8EA57082EEF0}" type="slidenum">
              <a:rPr lang="en-US" altLang="en-US">
                <a:solidFill>
                  <a:srgbClr val="39302A"/>
                </a:solidFill>
              </a:rPr>
              <a:pPr/>
              <a:t>‹#›</a:t>
            </a:fld>
            <a:endParaRPr lang="en-US" altLang="en-US">
              <a:solidFill>
                <a:srgbClr val="3930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0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B4DCFA"/>
                </a:solidFill>
              </a:rPr>
              <a:pPr/>
              <a:t>4/18/2018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>
              <a:solidFill>
                <a:srgbClr val="B4DCF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3F59CEA0-A23A-41CA-B0C4-ED28FDFF00D0}" type="slidenum">
              <a:rPr lang="en-US" smtClean="0">
                <a:solidFill>
                  <a:srgbClr val="B4DCFA"/>
                </a:solidFill>
              </a:rPr>
              <a:pPr/>
              <a:t>‹#›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26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37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3784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2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1836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6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3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1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EF489-6E83-4544-A56D-D8369222AB5F}" type="datetimeFigureOut">
              <a:rPr lang="en-US" smtClean="0">
                <a:solidFill>
                  <a:srgbClr val="B4DCFA"/>
                </a:solidFill>
              </a:rPr>
              <a:pPr/>
              <a:t>4/18/2018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B4DCF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9CEA0-A23A-41CA-B0C4-ED28FDFF00D0}" type="slidenum">
              <a:rPr lang="en-US" smtClean="0">
                <a:solidFill>
                  <a:srgbClr val="B4DCFA"/>
                </a:solidFill>
              </a:rPr>
              <a:pPr/>
              <a:t>‹#›</a:t>
            </a:fld>
            <a:endParaRPr lang="en-US">
              <a:solidFill>
                <a:srgbClr val="B4DCFA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83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5EF489-6E83-4544-A56D-D8369222AB5F}" type="datetimeFigureOut">
              <a:rPr lang="en-US" smtClean="0">
                <a:solidFill>
                  <a:srgbClr val="212745"/>
                </a:solidFill>
              </a:rPr>
              <a:pPr/>
              <a:t>4/18/2018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212745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59CEA0-A23A-41CA-B0C4-ED28FDFF00D0}" type="slidenum">
              <a:rPr lang="en-US" smtClean="0">
                <a:solidFill>
                  <a:srgbClr val="212745"/>
                </a:solidFill>
              </a:rPr>
              <a:pPr/>
              <a:t>‹#›</a:t>
            </a:fld>
            <a:endParaRPr lang="en-US">
              <a:solidFill>
                <a:srgbClr val="212745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10" y="6447424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115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0598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4D13FC-AAFF-4B23-BC46-7307078BC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E9F5A4-777C-4418-9674-858EFAA297C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8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F7BE5-E82D-4999-9D40-ABC2EF64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2DA4C-4ABF-4276-AB52-77FB17C4C39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7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5A68-4BC5-4636-8513-FC1F19A36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61C11-B38E-466C-9751-C8BB2145C8D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1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" id="{EEFEF6C1-FFD1-41EC-9613-44313D99FF35}" vid="{332CB9FB-2BB4-44A8-A80C-649DEE821B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Bookman Old Style</vt:lpstr>
      <vt:lpstr>Calibri</vt:lpstr>
      <vt:lpstr>Gill Sans MT</vt:lpstr>
      <vt:lpstr>Wingdings</vt:lpstr>
      <vt:lpstr>Wingdings 3</vt:lpstr>
      <vt:lpstr>Origin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Flisik</dc:creator>
  <cp:lastModifiedBy>Tyler Flisik</cp:lastModifiedBy>
  <cp:revision>2</cp:revision>
  <dcterms:created xsi:type="dcterms:W3CDTF">2018-04-18T22:18:22Z</dcterms:created>
  <dcterms:modified xsi:type="dcterms:W3CDTF">2018-04-18T22:19:14Z</dcterms:modified>
</cp:coreProperties>
</file>