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F033-D4A6-4534-889F-C764BA7E86C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25A2B-A1A3-423E-B2FA-1BB04F887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Chtrid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Basidia</a:t>
            </a:r>
            <a:r>
              <a:rPr lang="en-US" dirty="0"/>
              <a:t> with </a:t>
            </a:r>
            <a:r>
              <a:rPr lang="en-US" dirty="0" err="1"/>
              <a:t>Basidiospores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Rhizopus</a:t>
            </a:r>
            <a:r>
              <a:rPr lang="en-US" dirty="0"/>
              <a:t> plate and sporangia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Rhizopus</a:t>
            </a:r>
            <a:r>
              <a:rPr lang="en-US" dirty="0"/>
              <a:t> </a:t>
            </a:r>
            <a:r>
              <a:rPr lang="en-US" dirty="0" err="1"/>
              <a:t>zygospore</a:t>
            </a:r>
            <a:r>
              <a:rPr lang="en-US" baseline="0" dirty="0"/>
              <a:t> and </a:t>
            </a:r>
            <a:r>
              <a:rPr lang="en-US" baseline="0" dirty="0" err="1"/>
              <a:t>progametes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Arbuscular</a:t>
            </a:r>
            <a:r>
              <a:rPr lang="en-US" baseline="0" dirty="0"/>
              <a:t> </a:t>
            </a:r>
            <a:r>
              <a:rPr lang="en-US" baseline="0" dirty="0" err="1"/>
              <a:t>Mycorrhiza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Ascomycetes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Asci</a:t>
            </a:r>
            <a:r>
              <a:rPr lang="en-US" dirty="0"/>
              <a:t> with </a:t>
            </a:r>
            <a:r>
              <a:rPr lang="en-US" dirty="0" err="1"/>
              <a:t>ascospores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Penicillum</a:t>
            </a:r>
            <a:r>
              <a:rPr lang="en-US" baseline="0" dirty="0"/>
              <a:t> and </a:t>
            </a:r>
            <a:r>
              <a:rPr lang="en-US" baseline="0" dirty="0" err="1"/>
              <a:t>Aspergillus</a:t>
            </a:r>
            <a:r>
              <a:rPr lang="en-US" baseline="0" dirty="0"/>
              <a:t> 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Penicillum</a:t>
            </a:r>
            <a:r>
              <a:rPr lang="en-US" baseline="0" dirty="0"/>
              <a:t> and </a:t>
            </a:r>
            <a:r>
              <a:rPr lang="en-US" baseline="0" dirty="0" err="1"/>
              <a:t>Aspergillus</a:t>
            </a:r>
            <a:r>
              <a:rPr lang="en-US" baseline="0" dirty="0"/>
              <a:t> </a:t>
            </a:r>
            <a:r>
              <a:rPr lang="en-US" baseline="0" dirty="0" err="1"/>
              <a:t>Conidida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Basidiomycetes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BE8D6-6028-4E78-BFBF-C592D304C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9BB7-928C-4DC5-8C1F-2C1D903561E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CFC8-03BD-48CB-A421-19F218CC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31-05a-Chyt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1752600"/>
            <a:ext cx="51193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cooper\Desktop\Bio 2 Pics\Lab 3\Basidia with basidiosp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"/>
            <a:ext cx="4343400" cy="3257550"/>
          </a:xfrm>
          <a:prstGeom prst="rect">
            <a:avLst/>
          </a:prstGeom>
          <a:noFill/>
        </p:spPr>
      </p:pic>
      <p:pic>
        <p:nvPicPr>
          <p:cNvPr id="6147" name="Picture 3" descr="C:\Documents and Settings\mcooper\Desktop\Bio 2 Pics\Lab 3\Basidia with basidiospores (up clos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19400"/>
            <a:ext cx="5232400" cy="3924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914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Gills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1200" y="1376065"/>
            <a:ext cx="10668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15000" y="609601"/>
            <a:ext cx="990600" cy="383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flipH="1">
            <a:off x="4191000" y="4876800"/>
            <a:ext cx="838200" cy="533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49588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Hymenial</a:t>
            </a:r>
            <a:r>
              <a:rPr lang="en-US" sz="2400" dirty="0"/>
              <a:t> layer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414328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Basidia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3202633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Basidiospores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400" y="4343400"/>
            <a:ext cx="21336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58000" y="3651598"/>
            <a:ext cx="279400" cy="666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89800" y="3664298"/>
            <a:ext cx="533400" cy="653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2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~1\mcooper\LOCALS~1\Temp\bzdragdrop\LAB 3 PHOTO\L3ST2Rhizo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1"/>
            <a:ext cx="3505200" cy="2628900"/>
          </a:xfrm>
          <a:prstGeom prst="rect">
            <a:avLst/>
          </a:prstGeom>
          <a:noFill/>
        </p:spPr>
      </p:pic>
      <p:pic>
        <p:nvPicPr>
          <p:cNvPr id="1026" name="Picture 2" descr="C:\Documents and Settings\mcooper\Desktop\Bio 2 Pics\Lab 3\Rhizopus Sporan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2019300"/>
            <a:ext cx="5815013" cy="43612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05601" y="914401"/>
            <a:ext cx="148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Hyphae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413" y="124357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Mycelium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400" y="352973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Sporangia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4988" y="4600657"/>
            <a:ext cx="234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Sporangiophores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57600" y="3643869"/>
            <a:ext cx="3505200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43400" y="4268572"/>
            <a:ext cx="3352800" cy="516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58000" y="1283732"/>
            <a:ext cx="228600" cy="1078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18688607">
            <a:off x="7452914" y="1533953"/>
            <a:ext cx="1326382" cy="1274463"/>
          </a:xfrm>
          <a:prstGeom prst="rightBrace">
            <a:avLst>
              <a:gd name="adj1" fmla="val 8333"/>
              <a:gd name="adj2" fmla="val 5356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cooper\Desktop\Bio 2 Pics\Lab 3\Rhizopus Zygosp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6566"/>
            <a:ext cx="5791201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93170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Conjugation = genetic recombination</a:t>
            </a:r>
          </a:p>
          <a:p>
            <a:r>
              <a:rPr lang="en-US" sz="2400" dirty="0" err="1"/>
              <a:t>Plasmogamy</a:t>
            </a:r>
            <a:r>
              <a:rPr lang="en-US" sz="2400" dirty="0"/>
              <a:t> = fusion of cytoplasm</a:t>
            </a:r>
          </a:p>
          <a:p>
            <a:r>
              <a:rPr lang="en-US" sz="2400" dirty="0" err="1"/>
              <a:t>Dikaryotic</a:t>
            </a:r>
            <a:r>
              <a:rPr lang="en-US" sz="2400" dirty="0"/>
              <a:t> = Cell with two nuclei</a:t>
            </a:r>
          </a:p>
          <a:p>
            <a:r>
              <a:rPr lang="en-US" sz="2400" dirty="0" err="1"/>
              <a:t>Karyogamy</a:t>
            </a:r>
            <a:r>
              <a:rPr lang="en-US" sz="2400" dirty="0"/>
              <a:t> = fusion of nuclei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Progametes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8300" y="2133600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Zygosporeangium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48200" y="2209800"/>
            <a:ext cx="762000" cy="7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3200" y="1066800"/>
            <a:ext cx="1600200" cy="167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73500" y="807478"/>
            <a:ext cx="317500" cy="1021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55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1_15Mycorrhiza_LP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3810001" y="609600"/>
            <a:ext cx="4930637" cy="362743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6801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cooper\Desktop\Bio 2 Pics\Lab 3\ascoc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1371600"/>
            <a:ext cx="6519333" cy="4889500"/>
          </a:xfrm>
          <a:prstGeom prst="rect">
            <a:avLst/>
          </a:prstGeom>
          <a:noFill/>
        </p:spPr>
      </p:pic>
      <p:sp>
        <p:nvSpPr>
          <p:cNvPr id="3" name="Right Brace 2"/>
          <p:cNvSpPr/>
          <p:nvPr/>
        </p:nvSpPr>
        <p:spPr>
          <a:xfrm rot="16200000">
            <a:off x="4650316" y="1085850"/>
            <a:ext cx="1485900" cy="1447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0449" y="6051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Ascocarp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92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cooper\Desktop\Bio 2 Pics\Lab 3\Asci with ascosp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867" y="1405868"/>
            <a:ext cx="6587067" cy="4940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53867" y="2362201"/>
            <a:ext cx="16425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Ascospores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53200" y="2895600"/>
            <a:ext cx="10668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239001" y="2895600"/>
            <a:ext cx="414867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7832" y="2664768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Hymenial</a:t>
            </a:r>
            <a:r>
              <a:rPr lang="en-US" sz="2400" dirty="0"/>
              <a:t> layer</a:t>
            </a:r>
          </a:p>
        </p:txBody>
      </p:sp>
      <p:sp>
        <p:nvSpPr>
          <p:cNvPr id="9" name="Right Brace 8"/>
          <p:cNvSpPr/>
          <p:nvPr/>
        </p:nvSpPr>
        <p:spPr>
          <a:xfrm rot="11425914">
            <a:off x="5150514" y="4803989"/>
            <a:ext cx="1371600" cy="108432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60532" y="1958682"/>
            <a:ext cx="8043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Asci</a:t>
            </a:r>
            <a:endParaRPr lang="en-US" sz="2400" dirty="0"/>
          </a:p>
        </p:txBody>
      </p:sp>
      <p:sp>
        <p:nvSpPr>
          <p:cNvPr id="13" name="Right Brace 12"/>
          <p:cNvSpPr/>
          <p:nvPr/>
        </p:nvSpPr>
        <p:spPr>
          <a:xfrm rot="11982130">
            <a:off x="4174066" y="2592232"/>
            <a:ext cx="1371600" cy="1084320"/>
          </a:xfrm>
          <a:prstGeom prst="rightBrace">
            <a:avLst>
              <a:gd name="adj1" fmla="val 8333"/>
              <a:gd name="adj2" fmla="val 5160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717189">
            <a:off x="5765022" y="3304174"/>
            <a:ext cx="306364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Connector 15"/>
          <p:cNvCxnSpPr>
            <a:endCxn id="14" idx="0"/>
          </p:cNvCxnSpPr>
          <p:nvPr/>
        </p:nvCxnSpPr>
        <p:spPr>
          <a:xfrm flipH="1">
            <a:off x="6006659" y="2420347"/>
            <a:ext cx="301011" cy="9063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9066" y="4945896"/>
            <a:ext cx="15527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Mycelium</a:t>
            </a:r>
          </a:p>
        </p:txBody>
      </p:sp>
    </p:spTree>
    <p:extLst>
      <p:ext uri="{BB962C8B-B14F-4D97-AF65-F5344CB8AC3E}">
        <p14:creationId xmlns:p14="http://schemas.microsoft.com/office/powerpoint/2010/main" val="378266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~1\mcooper\LOCALS~1\Temp\bzdragdrop\LAB 3 PHOTO\L3ST8Penicil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4064000" cy="3048000"/>
          </a:xfrm>
          <a:prstGeom prst="rect">
            <a:avLst/>
          </a:prstGeom>
          <a:noFill/>
        </p:spPr>
      </p:pic>
      <p:pic>
        <p:nvPicPr>
          <p:cNvPr id="8195" name="Picture 3" descr="C:\DOCUME~1\mcooper\LOCALS~1\Temp\bzdragdrop\LAB 3 PHOTO\L3ST8Aspergil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09900"/>
            <a:ext cx="43434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70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cooper\Desktop\Bio 2 Pics\Lab 3\Penicillium Coni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1"/>
            <a:ext cx="4953000" cy="3714749"/>
          </a:xfrm>
          <a:prstGeom prst="rect">
            <a:avLst/>
          </a:prstGeom>
          <a:noFill/>
        </p:spPr>
      </p:pic>
      <p:pic>
        <p:nvPicPr>
          <p:cNvPr id="7171" name="Picture 3" descr="C:\Documents and Settings\mcooper\Desktop\Bio 2 Pics\Lab 3\Aspergillus Coni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0"/>
            <a:ext cx="48768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12954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Conidiophores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48768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Conidia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67200" y="1507531"/>
            <a:ext cx="2743200" cy="526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58000" y="1678634"/>
            <a:ext cx="304800" cy="2740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05200" y="2085974"/>
            <a:ext cx="495300" cy="2841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57700" y="4529520"/>
            <a:ext cx="2171700" cy="57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4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~1\mcooper\LOCALS~1\Temp\bzdragdrop\LAB 3 PHOTO\L3ST6mushroom-Basidioc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371600"/>
            <a:ext cx="51816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76900" y="4572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5275" y="534600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7625" y="534600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6450" y="5346004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Annulus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95926" y="3505201"/>
            <a:ext cx="1019175" cy="18662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21202" y="3505200"/>
            <a:ext cx="660399" cy="1896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19850" y="4368798"/>
            <a:ext cx="1533526" cy="1048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76864" y="1007069"/>
            <a:ext cx="509587" cy="1405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3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Flisik</dc:creator>
  <cp:lastModifiedBy>Admin</cp:lastModifiedBy>
  <cp:revision>2</cp:revision>
  <dcterms:created xsi:type="dcterms:W3CDTF">2015-08-23T00:58:04Z</dcterms:created>
  <dcterms:modified xsi:type="dcterms:W3CDTF">2016-03-08T03:00:30Z</dcterms:modified>
</cp:coreProperties>
</file>