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6"/>
  </p:notesMasterIdLst>
  <p:sldIdLst>
    <p:sldId id="502" r:id="rId2"/>
    <p:sldId id="503" r:id="rId3"/>
    <p:sldId id="504" r:id="rId4"/>
    <p:sldId id="505" r:id="rId5"/>
    <p:sldId id="506" r:id="rId6"/>
    <p:sldId id="507" r:id="rId7"/>
    <p:sldId id="508" r:id="rId8"/>
    <p:sldId id="509" r:id="rId9"/>
    <p:sldId id="510" r:id="rId10"/>
    <p:sldId id="511" r:id="rId11"/>
    <p:sldId id="512" r:id="rId12"/>
    <p:sldId id="513" r:id="rId13"/>
    <p:sldId id="514" r:id="rId14"/>
    <p:sldId id="51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  <p:sldId id="319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39" r:id="rId97"/>
    <p:sldId id="340" r:id="rId98"/>
    <p:sldId id="341" r:id="rId99"/>
    <p:sldId id="342" r:id="rId100"/>
    <p:sldId id="343" r:id="rId101"/>
    <p:sldId id="344" r:id="rId102"/>
    <p:sldId id="345" r:id="rId103"/>
    <p:sldId id="346" r:id="rId104"/>
    <p:sldId id="347" r:id="rId105"/>
    <p:sldId id="348" r:id="rId106"/>
    <p:sldId id="349" r:id="rId107"/>
    <p:sldId id="350" r:id="rId108"/>
    <p:sldId id="351" r:id="rId109"/>
    <p:sldId id="352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4" r:id="rId132"/>
    <p:sldId id="378" r:id="rId133"/>
    <p:sldId id="375" r:id="rId134"/>
    <p:sldId id="376" r:id="rId135"/>
    <p:sldId id="377" r:id="rId136"/>
    <p:sldId id="379" r:id="rId137"/>
    <p:sldId id="380" r:id="rId138"/>
    <p:sldId id="381" r:id="rId139"/>
    <p:sldId id="382" r:id="rId140"/>
    <p:sldId id="383" r:id="rId141"/>
    <p:sldId id="385" r:id="rId142"/>
    <p:sldId id="386" r:id="rId143"/>
    <p:sldId id="387" r:id="rId144"/>
    <p:sldId id="388" r:id="rId145"/>
    <p:sldId id="389" r:id="rId146"/>
    <p:sldId id="390" r:id="rId147"/>
    <p:sldId id="391" r:id="rId148"/>
    <p:sldId id="392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0" r:id="rId157"/>
    <p:sldId id="401" r:id="rId158"/>
    <p:sldId id="402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0" r:id="rId167"/>
    <p:sldId id="411" r:id="rId168"/>
    <p:sldId id="412" r:id="rId169"/>
    <p:sldId id="413" r:id="rId170"/>
    <p:sldId id="414" r:id="rId171"/>
    <p:sldId id="415" r:id="rId172"/>
    <p:sldId id="416" r:id="rId173"/>
    <p:sldId id="417" r:id="rId174"/>
    <p:sldId id="418" r:id="rId175"/>
    <p:sldId id="419" r:id="rId176"/>
    <p:sldId id="420" r:id="rId177"/>
    <p:sldId id="421" r:id="rId178"/>
    <p:sldId id="422" r:id="rId179"/>
    <p:sldId id="423" r:id="rId180"/>
    <p:sldId id="424" r:id="rId181"/>
    <p:sldId id="425" r:id="rId182"/>
    <p:sldId id="426" r:id="rId183"/>
    <p:sldId id="427" r:id="rId184"/>
    <p:sldId id="428" r:id="rId185"/>
    <p:sldId id="429" r:id="rId186"/>
    <p:sldId id="430" r:id="rId187"/>
    <p:sldId id="431" r:id="rId188"/>
    <p:sldId id="432" r:id="rId189"/>
    <p:sldId id="433" r:id="rId190"/>
    <p:sldId id="434" r:id="rId191"/>
    <p:sldId id="435" r:id="rId192"/>
    <p:sldId id="436" r:id="rId193"/>
    <p:sldId id="437" r:id="rId194"/>
    <p:sldId id="438" r:id="rId195"/>
    <p:sldId id="439" r:id="rId196"/>
    <p:sldId id="440" r:id="rId197"/>
    <p:sldId id="441" r:id="rId198"/>
    <p:sldId id="442" r:id="rId199"/>
    <p:sldId id="443" r:id="rId200"/>
    <p:sldId id="444" r:id="rId201"/>
    <p:sldId id="445" r:id="rId202"/>
    <p:sldId id="446" r:id="rId203"/>
    <p:sldId id="447" r:id="rId204"/>
    <p:sldId id="448" r:id="rId205"/>
    <p:sldId id="449" r:id="rId206"/>
    <p:sldId id="450" r:id="rId207"/>
    <p:sldId id="452" r:id="rId208"/>
    <p:sldId id="453" r:id="rId209"/>
    <p:sldId id="454" r:id="rId210"/>
    <p:sldId id="451" r:id="rId211"/>
    <p:sldId id="455" r:id="rId212"/>
    <p:sldId id="456" r:id="rId213"/>
    <p:sldId id="457" r:id="rId214"/>
    <p:sldId id="458" r:id="rId215"/>
    <p:sldId id="459" r:id="rId216"/>
    <p:sldId id="460" r:id="rId217"/>
    <p:sldId id="461" r:id="rId218"/>
    <p:sldId id="462" r:id="rId219"/>
    <p:sldId id="463" r:id="rId220"/>
    <p:sldId id="464" r:id="rId221"/>
    <p:sldId id="465" r:id="rId222"/>
    <p:sldId id="466" r:id="rId223"/>
    <p:sldId id="467" r:id="rId224"/>
    <p:sldId id="468" r:id="rId225"/>
    <p:sldId id="469" r:id="rId226"/>
    <p:sldId id="470" r:id="rId227"/>
    <p:sldId id="471" r:id="rId228"/>
    <p:sldId id="472" r:id="rId229"/>
    <p:sldId id="473" r:id="rId230"/>
    <p:sldId id="474" r:id="rId231"/>
    <p:sldId id="475" r:id="rId232"/>
    <p:sldId id="476" r:id="rId233"/>
    <p:sldId id="477" r:id="rId234"/>
    <p:sldId id="478" r:id="rId235"/>
    <p:sldId id="479" r:id="rId236"/>
    <p:sldId id="480" r:id="rId237"/>
    <p:sldId id="481" r:id="rId238"/>
    <p:sldId id="482" r:id="rId239"/>
    <p:sldId id="483" r:id="rId240"/>
    <p:sldId id="484" r:id="rId241"/>
    <p:sldId id="499" r:id="rId242"/>
    <p:sldId id="500" r:id="rId243"/>
    <p:sldId id="501" r:id="rId244"/>
    <p:sldId id="257" r:id="rId2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5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C347D1D-3E63-49F8-B9A9-1DF8F419A662}" type="datetime1">
              <a:rPr lang="en-US" altLang="en-US"/>
              <a:pPr>
                <a:defRPr/>
              </a:pPr>
              <a:t>8/22/2015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04880D-A370-41CC-8710-D7B66B8F17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42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 – Simple Squamous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1C4390-4315-4D26-9147-6B4B3B627DE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1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Adipose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86D663-A392-4647-A949-E55D1810CAE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220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#13 Ctenophora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CAFEB3-AC76-462C-B2D5-6BA0E1B80DA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4429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Planaria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460FD7-22A4-4820-B0D6-C1A0E83A594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473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17DBA8-2A66-433B-9296-6FE373DC6C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4646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Trematoda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1BBA6D-A493-4DD7-A8A1-75FB9EC042E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3487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Trematoda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6A540B-C56D-4CCF-A413-5FF18846CDC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1335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Trematoda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3CF59F-9F46-459E-86B4-DDD0BD21EC4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192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Trematoda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C249E1-429D-4516-8CED-EF9113C996B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2582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Trematoda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D3213C-0949-4905-AE08-CEC29AD6D4E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071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B16365-024B-462B-937E-7E7E6A49D5E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2746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062261-4018-44FA-B459-4885CDD06B8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29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Skeletal Muscle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CC0B4E-8BC3-49BE-B0DA-F94A5B07F5E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9965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DE15D-B4C0-40AC-936A-5E37E32AD34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582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E45E9D-139E-4114-A388-A97319E6DC8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4575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D99884-A8A6-4652-B9E9-DD305D4DC8A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3359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1BE99E-E655-49EC-BDA4-8A0FE8BFE6D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281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0A3D2C-D1F3-47D2-9CEC-677973BB786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1747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#15 Cestoda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8276B5-52F1-40FB-A6CE-F1C39AA91FE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352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#18 – Tubellaria Structures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B0DA80-D10B-4A35-8A2A-A24B8297365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2257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#18 – Tubellaria Anterior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7E3C0A-E3A9-417D-8C6C-215C5074EF8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877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#18 – Tubellaria Pharyngeal Region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13EF72-793F-409A-BE0A-EBC813CB057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3085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#18 – Tubellaria Posterior 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793B73-A1A4-48B9-A1ED-FD996028CAA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Smooth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03A0BB-48C4-45B7-AEFA-75C8B827256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5051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#19 – Sheep Liver Fluke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24DFD8-7F04-4F03-A809-0E8457F049F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8581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#19 – Sheep Liver Fluke</a:t>
            </a: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D7A020-B19A-4809-AEE4-ECD936D58A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97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#20 – Cestoda Scolex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BCC48F-BB29-4349-ADA8-8EAFDA13CCD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873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#20 – Cestoda Mature Proglottid</a:t>
            </a: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DFD51F-3B39-4363-8E2F-0213182E41B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3210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#21 – Phylum Rotifera</a:t>
            </a: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10368-8227-47D8-9040-207780B7684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5982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Nematoda</a:t>
            </a: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6A9355-9F27-4986-A6A4-C8A7809A113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7304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Nematoda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562211-5E20-4BD0-AE08-91F69F5095E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393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– Nematoda </a:t>
            </a:r>
            <a:r>
              <a:rPr lang="en-US" altLang="en-US" i="1" smtClean="0"/>
              <a:t>Ascaris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678ADB-0724-444A-9F6D-DC1FB192880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0015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– Phylum Nematoda (</a:t>
            </a:r>
            <a:r>
              <a:rPr lang="en-US" altLang="en-US" i="1" smtClean="0"/>
              <a:t>Toxocara canis</a:t>
            </a:r>
            <a:r>
              <a:rPr lang="en-US" altLang="en-US" smtClean="0"/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8E6BD9-1FC0-4EC6-8A40-1DDD513BC97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0016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– Phylum Nematoda (</a:t>
            </a:r>
            <a:r>
              <a:rPr lang="en-US" altLang="en-US" i="1" smtClean="0"/>
              <a:t>Toxocara canis</a:t>
            </a:r>
            <a:r>
              <a:rPr lang="en-US" altLang="en-US" smtClean="0"/>
              <a:t>)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99CD73-D127-4974-BA8B-2EEAFB811EF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75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Cardic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3109C0-EA93-499E-A17B-34A72C971EB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1588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Ascaris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2BB7C1-9F8D-462F-B1B4-3FEFFC557FE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8147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Ascaris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0CFB99-5106-4A65-AB01-E9E2FBFD265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6414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Ascaris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AA6905-75DA-46A9-A1E6-1A332FBD295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7847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Macracanthorhynchus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F5A18D-1ECC-47D8-B436-CD1123F7A06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6576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Macracanthorhynchus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D648E6-726E-449D-9025-6D7BF61DE48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8675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Macracanthorhynchus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14C31B-F67E-4189-B5EE-0C484C599DB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716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Trichinella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058B3D-AAED-40E6-BC94-B7A2A1535BB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826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Trichinella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3D7765-E7F2-4139-A80C-A33F71C640E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3204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Trichinella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3F5764-02BE-4732-B315-F4D7D0E1DB9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70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Enterobius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A5676B-F776-4B56-981F-8E543792564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8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1-Neuron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24378E-B63C-4581-BEE1-0A58A735FC2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1370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Necator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AEC4BED-7F10-4ACA-8F40-FCB8A2365C2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6062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Turbatrix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2E1A38-4195-4374-8926-6E9EACDC31B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646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#24 - </a:t>
            </a:r>
            <a:r>
              <a:rPr lang="en-US" altLang="en-US" i="1" smtClean="0"/>
              <a:t>Turbatrix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709E74-D0F2-4D39-A98D-53282681D98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7375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#26– Nematoda Cross section</a:t>
            </a:r>
            <a:endParaRPr lang="en-US" altLang="en-US" i="1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17B574-FED8-48BE-92E1-62577C79CB7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2401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C3FDDD-8160-4DEF-979E-DB1E4520570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4223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5A508E-F935-4860-8362-91B4E4DC233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8398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7F4079-A719-409E-869B-35793810DEC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1531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6126FA-E685-4408-81EF-EC8DE775872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863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85C213-DE52-4D46-8766-9FA34B54E1C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1455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CFE6AB4-F1F7-42EA-B5B9-B606965A049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37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2- Spongin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9D29CF-9B31-44EF-9DFD-1515CD02AFC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3024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9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8BA04B-BEC5-4EAA-B72D-90E97881F80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0783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4AF9D7-BE50-4D1C-9185-AC0A8683AA4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5189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76092F-B523-47B2-BB1F-EAF200B8B2D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1620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 Ectoprocts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265597-2AD3-4566-B295-CFC4FF2B992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771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-Brachiopods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869C86-AC73-4D1B-945A-7E3E25D4078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0891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-Brachiopods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9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BBCB91-57D8-4F27-B5AF-3425A8A2771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3728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-Brachiopods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B87E1C-7032-4C1E-99DA-8B689926565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48253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-Brachiopods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3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4FD626-7650-42E6-AD53-B67AD78DE91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7024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-Brachiopods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5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9041B2-7E88-4570-A5FB-7F9C1FB41E5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3774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#28 – Lophophorates -Brachiopods</a:t>
            </a:r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9C265C-1E0D-447B-B30D-29B7B7AC367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82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2- Spicules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3BCCB9-9047-49E4-B6C2-4DF31A20172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4124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#29 – Radula</a:t>
            </a: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E776A6-FE66-44C7-BA66-1D92F9F8014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7440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Polyplacophora</a:t>
            </a:r>
          </a:p>
        </p:txBody>
      </p:sp>
      <p:sp>
        <p:nvSpPr>
          <p:cNvPr id="331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2795B9-4FBB-4195-BA71-E2C04F6A119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2985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Polyplacophora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33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FD0D54-E150-4596-A6CE-88765F81F88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7434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Polyplacophora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C970EA3-9148-432D-954D-48208354642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7030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Polyplacophora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37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D8F7FB-91F8-4998-8175-43B4941094A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7422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Polyplacophora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39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44489C-35E9-4D5F-AA38-DAE0A5A74FE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4018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Polyplacophora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4981C9-9A88-44D5-A8E6-6CBDB4689E3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765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44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F0A28A-2875-4DF7-80E5-2609538D083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2206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46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20D03C-25E3-49CB-ACE1-D5DBFB4F38D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9060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0A9567-DCBD-4560-9FEF-825BA9983CC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8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42B650-8385-4310-9E15-FA86781CB90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3494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6A7E59-459C-4267-99BA-4B01D14EC7E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5938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D1199-E8F1-48DE-A981-98932B1CE8B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8698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A5BD23-14A3-48B0-ADF7-54B1A833EB6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46538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6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56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4CF4A3-1B60-4924-A50D-B730179E08B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9317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58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4FFE29-4FD2-4D66-B69D-1C1B8784D80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98762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60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74DD0E0-DB1D-40B5-B27C-C02C0E07CDF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8525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2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62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9D34E0-88C6-48A8-8122-309FB1A1336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864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4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64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9229DA-9E9A-4FCA-8325-74A29058A23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36093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66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94E4FD-1F31-4937-91D3-D531781B26C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1107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68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4E693C-41C0-4C58-84B6-554522FB164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79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89460C-9697-41BC-A6F3-234841D1BA5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5243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0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70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53D10B-9A0A-468F-ACCF-8645A3F5B6B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3329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2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72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847A9F-CD02-4AA8-88F6-A2E67625E6C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7590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74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93698C-67EB-49EE-97E7-7465F4E69F9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8816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6C4FDF-4E20-45FC-BF57-679E85B0A7B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5036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C3D8F5-A9FB-41E2-94B5-8110614833B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12018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0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6C949B-F822-465A-8FB2-888E6A33E1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2705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82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309A00-DE80-4137-B0E9-BD6622430FE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2158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C0DCB0-2E02-4464-AC7A-6F496C5F3B2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0998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7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580AF9-EC3E-4018-B218-368669A4108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58562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Gastropoda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89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D5E448-1F0C-477D-9F6F-5DCBEE49600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33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1D2707-7FC6-46D0-A546-FD33510CD0A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0505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Scaphopoda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91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B23A4E-FFB0-4C25-9CE0-1EA419578FC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42253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93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0A9D49-34F2-4830-A7CF-6024A08F377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923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95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ED74A7-F8B7-4950-B254-5A101C6DD51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63565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97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035163-4A6C-45AC-BB5A-C519A73077C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8397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This is an Arthropoda and should not have been out today!</a:t>
            </a:r>
          </a:p>
        </p:txBody>
      </p:sp>
      <p:sp>
        <p:nvSpPr>
          <p:cNvPr id="399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225D0B-B522-49A8-BFEE-1BD444D683B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63348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267149-6F60-465B-A1C1-FE8F4937891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86168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923A39-A8B8-4EBF-8B07-EE5E06F7B9F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30904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FB9171-3A61-45C1-B2CA-7B015843F37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59842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432F93-5358-40BF-AF44-E38C05F3A7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19662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F843CC-065B-403C-901A-889A5B6FABC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3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1-Simple Cubodial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2F8A3EF-5B8E-4528-8821-69618E0819E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6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A8A2FF-80E9-488A-A6DA-7A72CE2A5AC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5029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11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09FBCE-E479-42CB-B274-A53976DED89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859443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13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AA462F-F87C-4C3D-B1AA-F110AF9E848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9845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C60E46-945D-43C9-87F8-49430D3F772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3050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0A3C57-DB68-4A40-A908-958993A4EB6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220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EC5F6D-2BEA-4550-B675-8FD38134958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3849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5B4C3B-9649-48EA-B913-69CF282FD1D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6873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4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24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3F0706-B234-4851-8A83-6DDD4DFCFDF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852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7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Bivalvia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27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65806D-FCAC-4A35-B6F8-A3A6538B881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8580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9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29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BB78CF-CE43-4132-9E61-CC5813422A1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639579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31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A9E7F9-E240-4F60-858D-7DE7F3DD40D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35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60012B-FAC5-4D35-8A2C-18BBD7EF734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35442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3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33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046BDD-4F5D-4856-88F4-DE2E39C1A99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0769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5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35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31FC07-40DC-49AA-AB8E-3684B706F5B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5758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7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37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AF6B0F-E020-4E4C-ADAD-F855E73767C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22881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252A00-2FBD-4DC7-A527-87D6B6A3A35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48176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1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#29 Phylum Mollusca Class Cephalopoda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41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60B8C5-AB08-47BA-BF13-E3A7CB7C567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50710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3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Oligocheata</a:t>
            </a:r>
          </a:p>
        </p:txBody>
      </p:sp>
      <p:sp>
        <p:nvSpPr>
          <p:cNvPr id="443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2B74FB-ADD8-462D-A3B0-6D313542D95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23319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5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 Phylum Annelida Class Oligocheata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45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B6337A-00C5-40D5-A599-96BBE5F76C3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05224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7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Oligocheata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47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A31C7C-9913-48D5-B3A7-0F630E8200E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95862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9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Oligocheata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49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654C83-073B-49B3-9715-8D8AD0F28C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4524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1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Oligocheata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51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308CE7-AD35-43C0-B4F7-05C0CF89A10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49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52235C-2ECF-4B27-8F58-0A448894FCF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79996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Oligocheata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A8793E-5DE6-435F-8B5F-18C2DE8EF44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829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5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Polychaeta</a:t>
            </a:r>
          </a:p>
        </p:txBody>
      </p:sp>
      <p:sp>
        <p:nvSpPr>
          <p:cNvPr id="455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59C31F-F80F-40EE-9D3D-4C30BD1D89D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05032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7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Polychaeta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57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79321F-C277-4C1C-BD5E-F39EED5F645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23008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9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Polychaeta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59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C1A24B-09EE-41BF-B3A4-1526DBA7702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6707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1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Polychaeta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61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8CA341-393A-4C46-B36D-14BC2A4F4D5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72452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Polychaeta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63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64D3D0-0C31-4E3C-9C4D-9F8534E423B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09584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Polychaeta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65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BEFA44-EA87-4DF6-A715-F2C50B57BB4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6496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Hirudinea</a:t>
            </a:r>
          </a:p>
        </p:txBody>
      </p:sp>
      <p:sp>
        <p:nvSpPr>
          <p:cNvPr id="467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7DD84C-B8F2-48BD-A848-A94F26129C4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39286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Phylum Annelida Class Hirudinea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70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8E6665-7E49-4D7F-A944-0189F25040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92240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2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Hirudinea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72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D3AB13-8CAB-438C-A2A6-DE0A44DAA92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7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030A4B-6D7F-4E68-AB00-6956FDB7419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60240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Hirudinea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74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898309-36E8-452C-9991-5BD4C6F94EF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8901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6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Hirudinea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76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ABA9AA-2E36-4AE7-9479-0B599BF46F4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6638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8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Hirudinea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78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69AC64-BCDD-4024-9279-10EBE3B26EA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2083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0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#34 Phylum Annelida Class Hirudinea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80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5823A7-E3FD-4865-A445-BACC8EDA232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67627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2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#38 Phylum Onychophora</a:t>
            </a:r>
          </a:p>
        </p:txBody>
      </p:sp>
      <p:sp>
        <p:nvSpPr>
          <p:cNvPr id="482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BDE59D-4825-4AA4-8B55-82C7E4ECEB2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15775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4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#38 Phylum Onychophora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84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1B3875-74A0-497B-807B-9BC49A54C15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1653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6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#38 Phylum Onychophora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86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0F100F-3E83-4F83-8A91-12E6BDF0035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84106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8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#38 Phylum Onychophora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88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3DC357-E0FB-45E2-9FD9-B914A039E32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8621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#38 Phylum Onychophora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90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6F9EE2-1904-4954-BDAC-13F91DDC258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93038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2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Station #38 Phylum Onychophora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92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19E14D-AEF9-4334-ADD1-A1352AC2E8A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72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Calcarea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69950B-C335-48FF-B1B9-5D82002E9C8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28711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4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Earthworm Dissection Guides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94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1999CF-9659-4835-81DD-65FB90D7E4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69612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6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Earthworm DIssection</a:t>
            </a:r>
          </a:p>
        </p:txBody>
      </p:sp>
      <p:sp>
        <p:nvSpPr>
          <p:cNvPr id="496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AED078-C402-4D20-A482-804CDAB83B3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67291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Clam Dissection Guide</a:t>
            </a:r>
          </a:p>
        </p:txBody>
      </p:sp>
      <p:sp>
        <p:nvSpPr>
          <p:cNvPr id="498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0ACC29-FC7E-43FE-9B20-E106D54ED55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02925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Clam Dissection</a:t>
            </a:r>
          </a:p>
        </p:txBody>
      </p:sp>
      <p:sp>
        <p:nvSpPr>
          <p:cNvPr id="500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221A54-4925-4835-92BA-DDED16789EA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41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Hexactinellidae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31B421-3CEF-40EF-839F-492F3466643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67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Hexactinellidae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4B6286-F9C4-4E81-8AB7-78842D8C5CE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05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02F185-43A4-47B1-88EA-CF5E327762E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19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E219DA-1A63-4FCA-8AAE-19D900C206D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58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7C1E51-D48F-42F7-BA0B-C0BB3C97B5F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1-Simple Columnar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63777D-B1CF-48BA-BFDB-5376CBBB973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45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BFC2B1-4D07-4FA8-B14A-940880F9BE2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02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71625A-7897-4B9C-85D4-E8486545E21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206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66CFA1-9B71-4404-AF14-4B61C876CAD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58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0BF2C6-2DCB-4FA7-AD3A-469997D2830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721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C0007A-8A8F-4A46-9152-2A496EB24E3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02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69D80-F1D6-45DD-95CA-B0C905D72BA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71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B25D6B-E9E7-44FA-9E05-9C615C06BA9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06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B610DE-FB94-44F7-8FF1-39500AF23FF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83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B0D1C7-3699-4354-84F8-62C757745FF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691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D61FEB-7825-40A3-B82A-95DD571EF02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3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Stratified Columnar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E256A0-7A95-4DDF-81E8-81C3D84911B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292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3&amp;4 – Demospngiae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A3C137-6479-4BFB-9F56-C6B4D650F1F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459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6 – Syconoid Body Plan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C4D928-5A49-4D47-89AB-7B1206E17D0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97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7 - Hydra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6077C5-083B-4C8D-8198-4DE39EED3F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044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F6AE12-785F-4648-BDB8-CA4FF4D5C55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49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093CE6-1265-442C-8A6F-E023D7CCAE0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803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37F7CF-A5E5-44BF-B067-48A44A6AE52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355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7663A2-7665-41D2-B1AB-2111AC32D66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578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53A2A-64FB-4EA9-A3D3-7C18E9B7AA2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52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A5492A-0DD7-4BD3-AB08-A7B272A5D7A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227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8126D6-A5E8-4962-B79C-5C5EA992CB4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2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Pseudostratified Columnar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363A3C-EA64-49E3-9722-98C77C46D37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19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7DAAE4-8118-4706-B91F-4F8C6E47DA7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07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B98EA5-DD7A-4271-B2F0-CEBFB570174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43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48E9F5-2F45-4852-AAFD-F8BFA5114F0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00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68E9DE-809A-414F-A7CF-69B986F0DB7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529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815A55-E639-4A56-B858-650015E4BC9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406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A8A968-C52F-4419-9E08-C6FE0310D6E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64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769485-929A-44A4-AB2A-43D132F5C37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562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6828FA-35EC-4AB0-B0D7-87DFFCB1A51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201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CFECBB-BA9F-467E-99B6-579CC04D4BD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692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A62100D-7E2E-4A57-AA2C-C75522CBF0C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7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Loose Connective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0F6B5B-BFC4-4F12-B8F3-94570F0C163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268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A5806DB-AECD-4A55-8878-50D9F512EFA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05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24B484-7CBC-4F16-A102-B97FDCC1B13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26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D2A5DC-3AB5-4D89-B2D5-0E5A68B136C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218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77D684-FAE6-44A5-9EE6-FC5BF4A12E2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516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Hydrozoa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293291-0639-4509-8076-F8684252CB7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50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2029F1-07C4-4051-8BD1-C2DE0ABF5FC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80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C15F74-F8F1-42D5-985A-16BBD1EB8C2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524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D6700A-70C0-400D-AD13-D6289F9A913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678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5D706F-0319-487E-A688-B757C1D6998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350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277021-A22C-4675-82C5-9AB3BB565B2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Fibrous Connective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979B84-A266-4339-AA70-BE62EE77212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910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976A5E1-9102-453E-A8D0-3E53310F5F6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123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2A60E2-544A-4281-A879-A404EC1B9A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262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Scyphozoa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B2B662-5E47-499E-B674-9EF4E4AB46D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420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0CEF7F-4029-4CAD-B5C7-C677B653EAA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105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CCA498-8643-490A-9CE5-D480BF8FE27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453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38FD6D-D178-4144-9395-9A09BDD87B1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073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34F650-5BBF-4E7F-863B-87824F1C542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555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2DCC8D-5F5C-4E93-B727-64823B10E0A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029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DFA96E-1E44-4C37-B6E9-21408313EAB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012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1EDC1F-C2F6-426D-BE08-64775DD55CE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7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Cartilage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6DD3E6-93E8-4E66-BAED-CD268A0416D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50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DDA2B6-9CC1-445B-BD16-F2F0402AA4E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205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2D6DB6-8695-4FD6-B453-9FBD114484C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752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7B7450-794C-4FFD-A5BF-C7E3AC7C26A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063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C509FC-B9F6-4D51-B733-7708791FD96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1746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E0C42D-3EE8-4A1A-8A3E-C3BDE93F1E9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893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99269D-A89F-4E2C-8A4B-3EDC456A545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435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FA2133-302F-41E4-8B1D-18A205EF54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9675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F692FD-8353-4302-A95A-BC86AED1651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467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758B73-6AD7-4B8E-8CAD-DA2BE69C5A4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552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Station#8 - Anthozoa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43C65C-5040-4785-8908-F7315059316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43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1- Bone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578764-6440-440C-A854-7F85E036C7F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1477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Hydra Preserved Specimen</a:t>
            </a: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3E6D25-ECC3-4F20-9B1B-1B469B7C3FD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3414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Hydra Budding</a:t>
            </a: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C74C89-2C8E-4CCC-BF9D-9175470110F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95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Hydra Budding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D7FD7D-B9A6-4F02-ABBE-18EE8A20857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5646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Hydra Ovary</a:t>
            </a: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CCA3EC-CFE7-4501-9E2D-D94BDBA865D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383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Hydra Testes</a:t>
            </a: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76EFF5-C5AF-41FB-A715-BF5DC378738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093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Obelia</a:t>
            </a: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4BC3D7-F92E-4CEC-B6F4-968E7B814FA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8798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#10 Hydra Medusa</a:t>
            </a: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2C485E-E6FD-4A2E-B08B-E028A3896C7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820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#13 Ctenophora</a:t>
            </a: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31291A-07D2-4D2D-9F6E-FF4073AE7B5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699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#13 Ctenophora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9748B2-427B-47C1-86E5-C4494DE3580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3176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Station #13 Ctenophora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E351DBF-6030-4B01-8992-919ED9D396F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9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E968D-42FC-4E18-BFA8-79CCF728E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35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ED498-A318-4083-AB11-7A5B8B687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83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1C2E-5738-49CC-861E-4F12A3ABAA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3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63D4D-0759-4E53-A29C-98E4153A0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1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E0DBF-0D4F-4E24-B87B-C33692E247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48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02A8-7881-4FA0-A1D4-7D6EA1732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96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0BAD2-C311-4B92-9840-589104A2C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7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426F6-3081-493F-BEF7-62CF897C1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51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5541F-C37A-4F0C-85E2-873FACEA7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9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5FAD-43EA-4DB2-A663-E903410E4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2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94BE-FFF6-4A5D-967C-B33720B5C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48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C6CD08-23D6-432A-AF0E-8DF760E31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Rectangle 3" descr="Bio2pract3a-22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Rectangle 3" descr="Bio2pract3a-23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827" name="Rectangle 3" descr="Bio2pract3a-8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7875" name="Rectangle 3" descr="Bio2pract3a-8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9923" name="Rectangle 3" descr="Bio2pract3a-8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1971" name="Rectangle 3" descr="Bio2pract3a-8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4019" name="Rectangle 3" descr="Bio2pract3a-9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6067" name="Rectangle 3" descr="Bio2pract3a-9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8115" name="Rectangle 3" descr="Bio2pract3a-9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0163" name="Rectangle 3" descr="Bio2pract3a-9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2211" name="Rectangle 3" descr="Bio2pract3a-9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4259" name="Rectangle 3" descr="Bio2pract3a-9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Rectangle 3" descr="Bio2pract3a-23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6307" name="Rectangle 3" descr="Bio2pract3a-9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8355" name="Rectangle 3" descr="Bio2pract3a-9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0403" name="Rectangle 3" descr="Bio2pract3a-9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2451" name="Rectangle 3" descr="Bio2pract3a-9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4499" name="Rectangle 3" descr="Bio2pract3a-10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6547" name="Rectangle 3" descr="Bio2pract3a-1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8595" name="Rectangle 3" descr="Bio2pract3a-10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0643" name="Rectangle 3" descr="Bio2pract3a-10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2691" name="Rectangle 3" descr="Bio2pract3a-10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4739" name="Rectangle 3" descr="Bio2pract3a-10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3" name="Rectangle 3" descr="Bio2pract3a-23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6787" name="Rectangle 3" descr="Bio2pract3a-10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8835" name="Rectangle 3" descr="Bio2pract3a-10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0883" name="Rectangle 3" descr="Bio2pract3a-10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2931" name="Rectangle 3" descr="Bio2pract3a-10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4979" name="Rectangle 3" descr="Bio2pract3a-11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7027" name="Rectangle 3" descr="Bio2pract3a-1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9075" name="Rectangle 3" descr="Bio2pract3a-1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1123" name="Rectangle 3" descr="Bio2pract3a-1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3171" name="Rectangle 3" descr="Bio2pract3a-11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5219" name="Rectangle 3" descr="Bio2pract3a-1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Rectangle 3" descr="Bio2pract3a-24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7267" name="Rectangle 3" descr="Bio2pract3a-11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9315" name="Rectangle 3" descr="Bio2pract3a-11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1363" name="Rectangle 3" descr="Bio2pract3a-12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3411" name="Rectangle 3" descr="Bio2pract3a-1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5459" name="Rectangle 3" descr="Bio2pract3a-11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7507" name="Rectangle 3" descr="Bio2pract3a-12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9555" name="Rectangle 3" descr="Bio2pract3a-12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1603" name="Rectangle 3" descr="Bio2pract3a-12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3651" name="Rectangle 3" descr="Bio2pract3a-1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5699" name="Rectangle 3" descr="Bio2pract3a-12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Rectangle 3" descr="Bio2pract3a-24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7747" name="Rectangle 3" descr="Bio2pract3a-12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9795" name="Rectangle 3" descr="Bio2pract3a-12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1843" name="Rectangle 3" descr="Bio2pract3a-12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3891" name="Rectangle 3" descr="Bio2pract3a-13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5939" name="Rectangle 3" descr="Bio2pract3a-13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7987" name="Rectangle 3" descr="Bio2pract3a-1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0035" name="Rectangle 3" descr="Bio2pract3a-13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2083" name="Rectangle 3" descr="Bio2pract3a-13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4131" name="Rectangle 3" descr="Bio2pract3a-13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6179" name="Rectangle 3" descr="Bio2pract3a-13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Rectangle 3" descr="Bio2pract3a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8227" name="Rectangle 3" descr="Bio2pract3a-13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0275" name="Rectangle 3" descr="Bio2pract3a-1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2323" name="Rectangle 3" descr="Bio2pract3a-13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4371" name="Rectangle 3" descr="Bio2pract3a-1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6419" name="Rectangle 3" descr="Bio2pract3a-14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8467" name="Rectangle 3" descr="Bio2pract3a-1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0515" name="Rectangle 3" descr="Bio2pract3a-14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2563" name="Rectangle 3" descr="Bio2pract3a-1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4611" name="Rectangle 3" descr="Bio2pract3a-14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6659" name="Rectangle 3" descr="Bio2pract3a-14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5" name="Rectangle 3" descr="Bio2pract3a-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8707" name="Rectangle 3" descr="Bio2pract3a-14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0755" name="Rectangle 3" descr="Bio2pract3a-14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2803" name="Rectangle 3" descr="Bio2pract3a-14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4851" name="Rectangle 3" descr="Bio2pract3a-15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6899" name="Rectangle 3" descr="Bio2pract3a-15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8947" name="Rectangle 3" descr="Bio2pract3a-15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0995" name="Rectangle 3" descr="Bio2pract3a-15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3043" name="Rectangle 3" descr="Bio2pract3a-15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5091" name="Rectangle 3" descr="Bio2pract3a-15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7139" name="Rectangle 3" descr="Bio2pract3a-15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3" name="Rectangle 3" descr="Bio2pract3a-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9187" name="Rectangle 3" descr="Bio2pract3a-15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1235" name="Rectangle 3" descr="Bio2pract3a-15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3283" name="Rectangle 3" descr="Bio2pract3a-15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5331" name="Rectangle 3" descr="Bio2pract3a-16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7379" name="Rectangle 3" descr="Bio2pract3a-16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9427" name="Rectangle 3" descr="Bio2pract3a-16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1475" name="Rectangle 3" descr="Bio2pract3a-16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3523" name="Rectangle 3" descr="Bio2pract3a-16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5571" name="Rectangle 3" descr="Bio2pract3a-16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7619" name="Rectangle 3" descr="Bio2pract3a-16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Rectangle 3" descr="Bio2pract3a-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9667" name="Rectangle 3" descr="Bio2pract3a-16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1715" name="Rectangle 3" descr="Bio2pract3a-16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3763" name="Rectangle 3" descr="Bio2pract3a-16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5811" name="Rectangle 3" descr="Bio2pract3a-17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7859" name="Rectangle 3" descr="Bio2pract3a-17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9907" name="Rectangle 3" descr="Bio2pract3a-17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1955" name="Rectangle 3" descr="Bio2pract3a-17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4003" name="Rectangle 3" descr="Bio2pract3a-17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6051" name="Rectangle 3" descr="Bio2pract3a-17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8099" name="Rectangle 3" descr="Bio2pract3a-17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39" name="Rectangle 3" descr="Bio2pract3a-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0147" name="Rectangle 3" descr="Bio2pract3a-17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2195" name="Rectangle 3" descr="Bio2pract3a-17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4243" name="Rectangle 3" descr="Bio2pract3a-17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6291" name="Rectangle 3" descr="Bio2pract3a-18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8339" name="Rectangle 3" descr="Bio2pract3a-18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0387" name="Rectangle 3" descr="Bio2pract3a-1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2435" name="Rectangle 3" descr="Bio2pract3a-18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4483" name="Rectangle 3" descr="Bio2pract3a-18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6531" name="Rectangle 3" descr="Bio2pract3a-18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8579" name="Rectangle 3" descr="Bio2pract3a-18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Rectangle 3" descr="Bio2pract3a-22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987" name="Rectangle 3" descr="Bio2pract3a-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0627" name="Rectangle 3" descr="Bio2pract3a-18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2675" name="Rectangle 3" descr="Bio2pract3a-18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4723" name="Rectangle 3" descr="Bio2pract3a-18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6771" name="Rectangle 3" descr="Bio2pract3a-19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8819" name="Rectangle 3" descr="Bio2pract3a-19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0867" name="Rectangle 3" descr="Bio2pract3a-19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1891" name="Rectangle 3" descr="Bio2pract3a-19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3939" name="Rectangle 3" descr="Bio2pract3a-19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5987" name="Rectangle 3" descr="Bio2pract3a-19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28035" name="Rectangle 3" descr="Bio2pract3a-19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035" name="Rectangle 3" descr="Bio2pract3a-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0083" name="Rectangle 3" descr="Bio2pract3a-1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2131" name="Rectangle 3" descr="Bio2pract3a-19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4179" name="Rectangle 3" descr="Bio2pract3a-19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6227" name="Rectangle 3" descr="Bio2pract3a-20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8275" name="Rectangle 3" descr="Bio2pract3a-20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0323" name="Rectangle 3" descr="Bio2pract3a-20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2371" name="Rectangle 3" descr="Bio2pract3a-20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4419" name="Rectangle 3" descr="Bio2pract3a-20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6467" name="Rectangle 3" descr="Bio2pract3a-20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8515" name="Rectangle 3" descr="Bio2pract3a-2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083" name="Rectangle 3" descr="Bio2pract3a-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0563" name="Rectangle 3" descr="Bio2pract3a-20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2611" name="Rectangle 3" descr="Bio2pract3a-20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4659" name="Rectangle 3" descr="Bio2pract3a-20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6707" name="Rectangle 3" descr="Bio2pract3a-21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8755" name="Rectangle 3" descr="Bio2pract3a-21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0803" name="Rectangle 3" descr="Bio2pract3a-2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2851" name="Rectangle 3" descr="Bio2pract3a-21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4899" name="Rectangle 3" descr="Bio2pract3a-2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6947" name="Rectangle 3" descr="Bio2pract3a-21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8995" name="Rectangle 3" descr="Bio2pract3a-2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1" name="Rectangle 3" descr="Bio2pract3a-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1043" name="Rectangle 3" descr="Bio2pract3a-21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3091" name="Rectangle 3" descr="Bio2pract3a-21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5139" name="Rectangle 3" descr="Bio2pract3a-21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7187" name="Rectangle 3" descr="Bio2pract3a-2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9235" name="Rectangle 3" descr="Bio2pract3a-2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283" name="Rectangle 3" descr="Bio2pract3a-22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3331" name="Rectangle 3" descr="Bio2pract3a-2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5379" name="Rectangle 3" descr="Bio2pract3a-22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7427" name="Rectangle 3" descr="Bio2pract3a-2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9475" name="Rectangle 3" descr="Bio2pract3a-2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0179" name="Rectangle 3" descr="Bio2pract3a-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1523" name="Rectangle 3" descr="Bio2pract3a-2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3571" name="Rectangle 3" descr="Bio2pract3a-24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5619" name="Rectangle 3" descr="Bio2pract3a-2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7667" name="Rectangle 3" descr="Bio2pract3a-24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9715" name="Rectangle 3" descr="Bio2pract3a-2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7" name="Rectangle 3" descr="Bio2pract3a-1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5" name="Rectangle 3" descr="Bio2pract3a-1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3" name="Rectangle 3" descr="Bio2pract3a-1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1" name="Rectangle 3" descr="Bio2pract3a-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19" name="Rectangle 3" descr="Bio2pract3a-1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Rectangle 3" descr="Bio2pract3a-23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7" name="Rectangle 3" descr="Bio2pract3a-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5" name="Rectangle 3" descr="Bio2pract3a-1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3" name="Rectangle 3" descr="Bio2pract3a-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1" name="Rectangle 3" descr="Bio2pract3a-1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59" name="Rectangle 3" descr="Bio2pract3a-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2707" name="Rectangle 3" descr="Bio2pract3a-2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4755" name="Rectangle 3" descr="Bio2pract3a-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6803" name="Rectangle 3" descr="Bio2pract3a-2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8851" name="Rectangle 3" descr="Bio2pract3a-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0899" name="Rectangle 3" descr="Bio2pract3a-2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 descr="Bio2pract3a-23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2947" name="Rectangle 3" descr="Bio2pract3a-2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4995" name="Rectangle 3" descr="Bio2pract3a-2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7043" name="Rectangle 3" descr="Bio2pract3a-2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9091" name="Rectangle 3" descr="Bio2pract3a-2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1139" name="Rectangle 3" descr="Bio2pract3a-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3187" name="Rectangle 3" descr="Bio2pract3a-3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5235" name="Rectangle 3" descr="Bio2pract3a-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7283" name="Rectangle 3" descr="Bio2pract3a-3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9331" name="Rectangle 3" descr="Bio2pract3a-3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1379" name="Rectangle 3" descr="Bio2pract3a-3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Rectangle 3" descr="Bio2pract3a-23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3427" name="Rectangle 3" descr="Bio2pract3a-3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5475" name="Rectangle 3" descr="Bio2pract3a-3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7523" name="Rectangle 3" descr="Bio2pract3a-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9571" name="Rectangle 3" descr="Bio2pract3a-3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1619" name="Rectangle 3" descr="Bio2pract3a-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3667" name="Rectangle 3" descr="Bio2pract3a-4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5715" name="Rectangle 3" descr="Bio2pract3a-4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7763" name="Rectangle 3" descr="Bio2pract3a-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9811" name="Rectangle 3" descr="Bio2pract3a-4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1859" name="Rectangle 3" descr="Bio2pract3a-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Rectangle 3" descr="Bio2pract3a-23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3907" name="Rectangle 3" descr="Bio2pract3a-4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5955" name="Rectangle 3" descr="Bio2pract3a-4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8003" name="Rectangle 3" descr="Bio2pract3a-4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0051" name="Rectangle 3" descr="Bio2pract3a-4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2099" name="Rectangle 3" descr="Bio2pract3a-5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4147" name="Rectangle 3" descr="Bio2pract3a-5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6195" name="Rectangle 3" descr="Bio2pract3a-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8243" name="Rectangle 3" descr="Bio2pract3a-5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0291" name="Rectangle 3" descr="Bio2pract3a-5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2339" name="Rectangle 3" descr="Bio2pract3a-5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3" name="Rectangle 3" descr="Bio2pract3a-23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4387" name="Rectangle 3" descr="Bio2pract3a-5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6435" name="Rectangle 3" descr="Bio2pract3a-5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8483" name="Rectangle 3" descr="Bio2pract3a-5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0531" name="Rectangle 3" descr="Bio2pract3a-5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2579" name="Rectangle 3" descr="Bio2pract3a-6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4627" name="Rectangle 3" descr="Bio2pract3a-6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6675" name="Rectangle 3" descr="Bio2pract3a-6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8723" name="Rectangle 3" descr="Bio2pract3a-6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0771" name="Rectangle 3" descr="Bio2pract3a-6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2819" name="Rectangle 3" descr="Bio2pract3a-6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11" name="Rectangle 3" descr="Bio2pract3a-23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4867" name="Rectangle 3" descr="Bio2pract3a-6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6915" name="Rectangle 3" descr="Bio2pract3a-6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8963" name="Rectangle 3" descr="Bio2pract3a-6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1011" name="Rectangle 3" descr="Bio2pract3a-6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3059" name="Rectangle 3" descr="Bio2pract3a-7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5107" name="Rectangle 3" descr="Bio2pract3a-7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7155" name="Rectangle 3" descr="Bio2pract3a-7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9203" name="Rectangle 3" descr="Bio2pract3a-7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1251" name="Rectangle 3" descr="Bio2pract3a-7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3299" name="Rectangle 3" descr="Bio2pract3a-7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Rectangle 3" descr="Bio2pract3a-23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5347" name="Rectangle 3" descr="Bio2pract3a-7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7395" name="Rectangle 3" descr="Bio2pract3a-7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9443" name="Rectangle 3" descr="Bio2pract3a-7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1491" name="Rectangle 3" descr="Bio2pract3a-7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3539" name="Rectangle 3" descr="Bio2pract3a-8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5587" name="Rectangle 3" descr="Bio2pract3a-8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7635" name="Rectangle 3" descr="Bio2pract3a-8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9683" name="Rectangle 3" descr="Bio2pract3a-8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1731" name="Rectangle 3" descr="Bio2pract3a-8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3779" name="Rectangle 3" descr="Bio2pract3a-8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1490</Words>
  <Application>Microsoft Office PowerPoint</Application>
  <PresentationFormat>On-screen Show (4:3)</PresentationFormat>
  <Paragraphs>486</Paragraphs>
  <Slides>244</Slides>
  <Notes>243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244</vt:i4>
      </vt:variant>
    </vt:vector>
  </HeadingPairs>
  <TitlesOfParts>
    <vt:vector size="248" baseType="lpstr">
      <vt:lpstr>Arial</vt:lpstr>
      <vt:lpstr>MS PGothic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Mt. San Antonio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Biology</dc:creator>
  <cp:lastModifiedBy>Tyler Flisik</cp:lastModifiedBy>
  <cp:revision>9</cp:revision>
  <dcterms:created xsi:type="dcterms:W3CDTF">2012-04-18T23:36:53Z</dcterms:created>
  <dcterms:modified xsi:type="dcterms:W3CDTF">2015-08-23T01:04:09Z</dcterms:modified>
</cp:coreProperties>
</file>